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A602BC-D9E2-42C5-AFD9-46D93F75A1E8}" type="datetimeFigureOut">
              <a:rPr lang="pl-PL" smtClean="0"/>
              <a:pPr/>
              <a:t>2010-05-25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362FCD-C2D8-4525-918E-603E5A0D8E1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wmf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Nasza praca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Czyli jak rozwijamy nasze umiejętności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4" name="Przycisk akcji: Do przodu lub Następny 3">
            <a:hlinkClick r:id="" action="ppaction://hlinkshowjump?jump=nextslide" highlightClick="1"/>
          </p:cNvPr>
          <p:cNvSpPr/>
          <p:nvPr/>
        </p:nvSpPr>
        <p:spPr>
          <a:xfrm>
            <a:off x="7643834" y="6072206"/>
            <a:ext cx="57150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Praca na co dzień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W naszym projekcie może wziąć udział każdy. W naszym gronie z przyjemnością rozwijamy swoje umiejętności oraz uczymy się obsługi komputera i innych urządzeń wykorzystujących nowe technologie. </a:t>
            </a:r>
            <a:endParaRPr lang="pl-PL" dirty="0"/>
          </a:p>
        </p:txBody>
      </p:sp>
      <p:pic>
        <p:nvPicPr>
          <p:cNvPr id="5" name="Symbol zastępczy zawartości 4" descr="komputer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6248" y="2428868"/>
            <a:ext cx="3657600" cy="2514093"/>
          </a:xfrm>
        </p:spPr>
      </p:pic>
      <p:sp>
        <p:nvSpPr>
          <p:cNvPr id="7" name="Przycisk akcji: Do przodu lub Następny 6">
            <a:hlinkClick r:id="" action="ppaction://hlinkshowjump?jump=nextslide" highlightClick="1"/>
          </p:cNvPr>
          <p:cNvSpPr/>
          <p:nvPr/>
        </p:nvSpPr>
        <p:spPr>
          <a:xfrm>
            <a:off x="7143768" y="5857892"/>
            <a:ext cx="57150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Nasze projekty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85786" y="2071678"/>
            <a:ext cx="3657600" cy="4572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 smtClean="0">
                <a:hlinkClick r:id="rId2" action="ppaction://hlinksldjump"/>
              </a:rPr>
              <a:t>Zmierzmy szkołę przy użyciu dalmierza</a:t>
            </a: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>
                <a:hlinkClick r:id="rId3" action="ppaction://hlinksldjump"/>
              </a:rPr>
              <a:t>Kartka świąteczna</a:t>
            </a: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>
                <a:hlinkClick r:id="rId4" action="ppaction://hlinksldjump"/>
              </a:rPr>
              <a:t>Tworzenie filmu</a:t>
            </a: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>
                <a:hlinkClick r:id="rId5" action="ppaction://hlinksldjump"/>
              </a:rPr>
              <a:t>Prezentacja „Nasza szkoła”</a:t>
            </a:r>
            <a:endParaRPr lang="pl-PL" dirty="0" smtClean="0"/>
          </a:p>
          <a:p>
            <a:pPr marL="457200" indent="-457200">
              <a:buNone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pic>
        <p:nvPicPr>
          <p:cNvPr id="1026" name="Picture 2" descr="C:\Program Files\Microsoft Office\MEDIA\CAGCAT10\j0299125.wm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6380" y="1928802"/>
            <a:ext cx="2134717" cy="3502853"/>
          </a:xfrm>
          <a:prstGeom prst="rect">
            <a:avLst/>
          </a:prstGeom>
          <a:noFill/>
        </p:spPr>
      </p:pic>
      <p:sp>
        <p:nvSpPr>
          <p:cNvPr id="5" name="Przycisk akcji: Koniec 4">
            <a:hlinkClick r:id="" action="ppaction://hlinkshowjump?jump=lastslide" highlightClick="1"/>
          </p:cNvPr>
          <p:cNvSpPr/>
          <p:nvPr/>
        </p:nvSpPr>
        <p:spPr>
          <a:xfrm>
            <a:off x="6572264" y="6000768"/>
            <a:ext cx="642942" cy="57150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zycisk akcji: Koniec 5">
            <a:hlinkClick r:id="" action="ppaction://hlinkshowjump?jump=lastslide" highlightClick="1"/>
          </p:cNvPr>
          <p:cNvSpPr/>
          <p:nvPr/>
        </p:nvSpPr>
        <p:spPr>
          <a:xfrm>
            <a:off x="7429520" y="6000768"/>
            <a:ext cx="642942" cy="57150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Zmierzmy szkołę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714348" y="2000240"/>
            <a:ext cx="3657600" cy="4572000"/>
          </a:xfrm>
        </p:spPr>
        <p:txBody>
          <a:bodyPr/>
          <a:lstStyle/>
          <a:p>
            <a:r>
              <a:rPr lang="pl-PL" dirty="0" smtClean="0"/>
              <a:t>Projekt polegał na zmierzeniu naszej szkoły oraz niektórych jej elementów. Dzięki temu dowiedzieliśmy się, czy najwyższy człowiek świata mieści się w naszych drzwiach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</p:txBody>
      </p:sp>
      <p:pic>
        <p:nvPicPr>
          <p:cNvPr id="5" name="Symbol zastępczy zawartości 4" descr="dalmierz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2000240"/>
            <a:ext cx="3219461" cy="3219461"/>
          </a:xfrm>
        </p:spPr>
      </p:pic>
      <p:sp>
        <p:nvSpPr>
          <p:cNvPr id="7" name="Przycisk akcji: Powrót 6">
            <a:hlinkClick r:id="rId3" action="ppaction://hlinksldjump" highlightClick="1"/>
          </p:cNvPr>
          <p:cNvSpPr/>
          <p:nvPr/>
        </p:nvSpPr>
        <p:spPr>
          <a:xfrm>
            <a:off x="6715140" y="5929330"/>
            <a:ext cx="642942" cy="5715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Koniec 7">
            <a:hlinkClick r:id="" action="ppaction://hlinkshowjump?jump=lastslide" highlightClick="1"/>
          </p:cNvPr>
          <p:cNvSpPr/>
          <p:nvPr/>
        </p:nvSpPr>
        <p:spPr>
          <a:xfrm>
            <a:off x="7500958" y="5929330"/>
            <a:ext cx="571504" cy="57150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286676" cy="928694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Kartka świąteczna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42910" y="2071678"/>
            <a:ext cx="3657600" cy="4572000"/>
          </a:xfrm>
        </p:spPr>
        <p:txBody>
          <a:bodyPr/>
          <a:lstStyle/>
          <a:p>
            <a:r>
              <a:rPr lang="pl-PL" dirty="0" smtClean="0"/>
              <a:t>Nasi uczniowie brali udział w konkursie na najlepszą kartkę świąteczną. Wśród laureatów konkursu znaleźli się min. Nasi koledzy ze szkoły.</a:t>
            </a:r>
          </a:p>
        </p:txBody>
      </p:sp>
      <p:pic>
        <p:nvPicPr>
          <p:cNvPr id="5" name="Symbol zastępczy zawartości 4" descr="wwwwwwwwwwww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429124" y="1785926"/>
            <a:ext cx="3217025" cy="4286248"/>
          </a:xfrm>
        </p:spPr>
      </p:pic>
      <p:sp>
        <p:nvSpPr>
          <p:cNvPr id="7" name="Przycisk akcji: Powrót 6">
            <a:hlinkClick r:id="rId3" action="ppaction://hlinksldjump" highlightClick="1"/>
          </p:cNvPr>
          <p:cNvSpPr/>
          <p:nvPr/>
        </p:nvSpPr>
        <p:spPr>
          <a:xfrm>
            <a:off x="6572264" y="5857892"/>
            <a:ext cx="571504" cy="5715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zycisk akcji: Koniec 7">
            <a:hlinkClick r:id="" action="ppaction://hlinkshowjump?jump=lastslide" highlightClick="1"/>
          </p:cNvPr>
          <p:cNvSpPr/>
          <p:nvPr/>
        </p:nvSpPr>
        <p:spPr>
          <a:xfrm>
            <a:off x="7286644" y="5857892"/>
            <a:ext cx="642942" cy="57150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Tworzenie filmu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8596" y="2071678"/>
            <a:ext cx="3657600" cy="4572000"/>
          </a:xfrm>
        </p:spPr>
        <p:txBody>
          <a:bodyPr/>
          <a:lstStyle/>
          <a:p>
            <a:r>
              <a:rPr lang="pl-PL" dirty="0" smtClean="0"/>
              <a:t>Młodzież biorąca udział w projekcie nauczyła się tworzyć filmy. Jednym z nich był krótki pokaz zdjęć zrobionych w Wilnie. </a:t>
            </a:r>
          </a:p>
          <a:p>
            <a:r>
              <a:rPr lang="pl-PL" dirty="0" smtClean="0"/>
              <a:t>Zaprezentowana obok fotografia było częścią filmu.</a:t>
            </a:r>
            <a:endParaRPr lang="pl-PL" dirty="0"/>
          </a:p>
        </p:txBody>
      </p:sp>
      <p:pic>
        <p:nvPicPr>
          <p:cNvPr id="5" name="Symbol zastępczy zawartości 4" descr="Ostra Brama..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429124" y="2285992"/>
            <a:ext cx="3657600" cy="2743200"/>
          </a:xfrm>
        </p:spPr>
      </p:pic>
      <p:sp>
        <p:nvSpPr>
          <p:cNvPr id="6" name="Przycisk akcji: Powrót 5">
            <a:hlinkClick r:id="rId3" action="ppaction://hlinksldjump" highlightClick="1"/>
          </p:cNvPr>
          <p:cNvSpPr/>
          <p:nvPr/>
        </p:nvSpPr>
        <p:spPr>
          <a:xfrm>
            <a:off x="6643702" y="6072206"/>
            <a:ext cx="642942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zycisk akcji: Koniec 6">
            <a:hlinkClick r:id="" action="ppaction://hlinkshowjump?jump=lastslide" highlightClick="1"/>
          </p:cNvPr>
          <p:cNvSpPr/>
          <p:nvPr/>
        </p:nvSpPr>
        <p:spPr>
          <a:xfrm>
            <a:off x="7500958" y="6072206"/>
            <a:ext cx="571504" cy="50006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Prezentacja „Nasza szkoła”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57158" y="2286000"/>
            <a:ext cx="3657600" cy="4572000"/>
          </a:xfrm>
        </p:spPr>
        <p:txBody>
          <a:bodyPr/>
          <a:lstStyle/>
          <a:p>
            <a:r>
              <a:rPr lang="pl-PL" dirty="0" smtClean="0"/>
              <a:t>W czasie projektu tworzyliśmy prezentacje o naszej szkole. Zachęcającą uczniów do kontynuowania nauki w naszym gimnazjum. </a:t>
            </a:r>
            <a:endParaRPr lang="pl-PL" dirty="0"/>
          </a:p>
        </p:txBody>
      </p:sp>
      <p:pic>
        <p:nvPicPr>
          <p:cNvPr id="5" name="Symbol zastępczy zawartości 4" descr="nbnb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428868"/>
            <a:ext cx="3286148" cy="2571768"/>
          </a:xfrm>
        </p:spPr>
      </p:pic>
      <p:sp>
        <p:nvSpPr>
          <p:cNvPr id="6" name="Przycisk akcji: Powrót 5">
            <a:hlinkClick r:id="rId3" action="ppaction://hlinksldjump" highlightClick="1"/>
          </p:cNvPr>
          <p:cNvSpPr/>
          <p:nvPr/>
        </p:nvSpPr>
        <p:spPr>
          <a:xfrm>
            <a:off x="6500826" y="5857892"/>
            <a:ext cx="571504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zycisk akcji: Koniec 6">
            <a:hlinkClick r:id="" action="ppaction://hlinkshowjump?jump=lastslide" highlightClick="1"/>
          </p:cNvPr>
          <p:cNvSpPr/>
          <p:nvPr/>
        </p:nvSpPr>
        <p:spPr>
          <a:xfrm>
            <a:off x="7286644" y="5857892"/>
            <a:ext cx="571504" cy="50006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2500330"/>
          </a:xfrm>
        </p:spPr>
        <p:txBody>
          <a:bodyPr/>
          <a:lstStyle/>
          <a:p>
            <a:pPr algn="ctr"/>
            <a:r>
              <a:rPr lang="pl-PL" dirty="0" smtClean="0"/>
              <a:t>Dziękujemy za obejrzenie naszej prezentacji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86000" y="4214818"/>
            <a:ext cx="6172200" cy="2160104"/>
          </a:xfrm>
        </p:spPr>
        <p:txBody>
          <a:bodyPr>
            <a:normAutofit/>
          </a:bodyPr>
          <a:lstStyle/>
          <a:p>
            <a:r>
              <a:rPr lang="pl-PL" dirty="0" smtClean="0"/>
              <a:t>Wykonały:</a:t>
            </a:r>
          </a:p>
          <a:p>
            <a:r>
              <a:rPr lang="pl-PL" dirty="0" smtClean="0"/>
              <a:t>Anna Galicka</a:t>
            </a:r>
          </a:p>
          <a:p>
            <a:r>
              <a:rPr lang="pl-PL" dirty="0" smtClean="0"/>
              <a:t>Sara Ćwirko</a:t>
            </a:r>
          </a:p>
          <a:p>
            <a:r>
              <a:rPr lang="pl-PL" dirty="0" smtClean="0"/>
              <a:t>Joanna Górna</a:t>
            </a:r>
          </a:p>
          <a:p>
            <a:endParaRPr lang="pl-PL" sz="3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</TotalTime>
  <Words>176</Words>
  <Application>Microsoft Office PowerPoint</Application>
  <PresentationFormat>Pokaz na ekranie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Wykusz</vt:lpstr>
      <vt:lpstr>Nasza praca</vt:lpstr>
      <vt:lpstr>Praca na co dzień</vt:lpstr>
      <vt:lpstr>Nasze projekty</vt:lpstr>
      <vt:lpstr>Zmierzmy szkołę</vt:lpstr>
      <vt:lpstr>Kartka świąteczna</vt:lpstr>
      <vt:lpstr>Tworzenie filmu</vt:lpstr>
      <vt:lpstr>Prezentacja „Nasza szkoła”</vt:lpstr>
      <vt:lpstr>Dziękujemy za obejrzenie naszej prezentacji </vt:lpstr>
    </vt:vector>
  </TitlesOfParts>
  <Company>szkoła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Nasza praca</dc:title>
  <dc:creator>projekt</dc:creator>
  <cp:lastModifiedBy>Grażyna Galicka</cp:lastModifiedBy>
  <cp:revision>12</cp:revision>
  <dcterms:created xsi:type="dcterms:W3CDTF">2010-04-22T11:25:26Z</dcterms:created>
  <dcterms:modified xsi:type="dcterms:W3CDTF">2010-05-25T12:16:51Z</dcterms:modified>
</cp:coreProperties>
</file>